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7" r:id="rId3"/>
    <p:sldId id="259" r:id="rId4"/>
    <p:sldId id="260" r:id="rId5"/>
    <p:sldId id="278" r:id="rId6"/>
    <p:sldId id="279" r:id="rId7"/>
    <p:sldId id="261" r:id="rId8"/>
    <p:sldId id="262" r:id="rId9"/>
    <p:sldId id="280" r:id="rId10"/>
    <p:sldId id="281" r:id="rId11"/>
    <p:sldId id="263" r:id="rId12"/>
    <p:sldId id="285" r:id="rId13"/>
    <p:sldId id="264" r:id="rId14"/>
    <p:sldId id="265" r:id="rId15"/>
    <p:sldId id="266" r:id="rId16"/>
    <p:sldId id="286" r:id="rId17"/>
    <p:sldId id="267" r:id="rId18"/>
    <p:sldId id="268" r:id="rId19"/>
    <p:sldId id="269" r:id="rId20"/>
    <p:sldId id="282" r:id="rId21"/>
    <p:sldId id="283" r:id="rId22"/>
    <p:sldId id="270" r:id="rId23"/>
    <p:sldId id="271" r:id="rId24"/>
    <p:sldId id="272" r:id="rId25"/>
    <p:sldId id="27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  <a:srgbClr val="71FFB1"/>
    <a:srgbClr val="71C2FF"/>
    <a:srgbClr val="266678"/>
    <a:srgbClr val="A7D6E3"/>
    <a:srgbClr val="87C7D9"/>
    <a:srgbClr val="8A0000"/>
    <a:srgbClr val="FF8B8B"/>
    <a:srgbClr val="B07BD7"/>
    <a:srgbClr val="D1B2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DB980-A7DE-460E-B6FD-CEC0638968FE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94A63-72A5-4390-AFE9-40B4A4680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94A63-72A5-4390-AFE9-40B4A4680BC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chemeClr val="bg1"/>
          </a:solidFill>
          <a:ln w="38100" cap="rnd">
            <a:solidFill>
              <a:schemeClr val="bg1">
                <a:lumMod val="65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dn.wallpapersafari.com/41/11/F9LZ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0" y="332656"/>
            <a:ext cx="66064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МКОУ «ОСОШ 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В.Д. Успенского»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детский сад «Колосок»</a:t>
            </a:r>
          </a:p>
          <a:p>
            <a:pPr algn="ctr"/>
            <a:endParaRPr lang="ru-RU" sz="40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Родительское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собрание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 младшей группе 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тему: 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«Воспитание самостоятельности у детей младшего дошкольного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возраста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Подготовила воспитатель: Пименова </a:t>
            </a:r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Н.Н.</a:t>
            </a:r>
            <a:endParaRPr lang="ru-RU" sz="2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ÐÐ°Ð´Ð°ÑÐ¸ ÑÐ¾Ð´Ð¸ÑÐµÐ»ÑÑÐºÐ¾Ð³Ð¾ ÑÐ¾Ð±ÑÐ°Ð½Ð¸Ñ: 1. ÐÐ¾Ð²ÑÑÐ¸ÑÑ Ð¿ÐµÐ´Ð°Ð³Ð¾Ð³Ð¸ÑÐµÑÐºÑÑ ÐºÐ¾Ð¼Ð¿ÐµÑÐµÐ½ÑÐ½Ð¾ÑÑÑ ÑÐ¾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6370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i/259425/0002-002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07704" y="2420888"/>
            <a:ext cx="5976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cs typeface="Arabic Typesetting" pitchFamily="66" charset="-78"/>
              </a:rPr>
              <a:t>“Воспитание имеет целью сделать человека самостоятельным существом, т.е. существом со свободной волей”.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cs typeface="Arabic Typesetting" pitchFamily="66" charset="-78"/>
              </a:rPr>
              <a:t>(Гегель – немецкий философ)</a:t>
            </a:r>
            <a:endParaRPr lang="ru-RU" sz="2800" b="1" i="1" dirty="0">
              <a:solidFill>
                <a:srgbClr val="FF0000"/>
              </a:solidFill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etwalls.ru/download.php?file=201505/1280x720/setwalls.ru-79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79712" y="2828836"/>
            <a:ext cx="52565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Сегодня мы расскажем как привить ребёнку навыки самостоятельности в самообслуживании.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Но что такое самостоятельность и самообслуживание?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Ð¡Ð°Ð¼Ð¾ÑÑÐ¾ÑÑÐµÐ»ÑÐ½Ð¾ÑÑÑ â ÑÐµÐ½Ð½Ð¾Ðµ Ð¸ Ð¾ÑÐµÐ½Ñ Ð½ÑÐ¶Ð½Ð¾Ðµ ÐºÐ°ÑÐµÑÑÐ²Ð¾. ÐÐ¾ÑÐ¿Ð¸ÑÑÐ²Ð°ÑÑ ÐµÐ³Ð¾ Ð½ÐµÐ¾Ð±ÑÐ¾Ð´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Ð Ð¿Ð¾Ð¼Ð¾ÑÑ ÐÐ°Ð¼, ÑÐ²Ð°Ð¶Ð°ÐµÐ¼ÑÐµ ÑÐ¾Ð´Ð¸ÑÐµÐ»Ð¸, ÐµÑÑÑ Ð¼Ñ â Ð¿ÐµÐ´Ð°Ð³Ð¾Ð³Ð¸, Ð²Ð°ÑÐ¸ Ð²Ð¾ÑÐ¿Ð¸ÑÐ°ÑÐµÐ»Ð¸. ÐÐ°Ñ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t.depositphotos.com/1252248/3787/v/950/depositphotos_37873161-stock-illustration-cute-little-kids-show-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51720" y="1988840"/>
            <a:ext cx="5184576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/>
                </a:solidFill>
              </a:rPr>
              <a:t>В детском саду дети участвуют в различных видах труда: самообслуживание, хозяйственно-бытовой, труд в природе, ручной труд. </a:t>
            </a:r>
          </a:p>
          <a:p>
            <a:r>
              <a:rPr lang="ru-RU" sz="2800" b="1" dirty="0" smtClean="0">
                <a:solidFill>
                  <a:schemeClr val="accent6"/>
                </a:solidFill>
              </a:rPr>
              <a:t>Мы подробнее остановимся на таком виде труда, как </a:t>
            </a:r>
            <a:r>
              <a:rPr lang="ru-RU" sz="2800" b="1" i="1" dirty="0" smtClean="0">
                <a:solidFill>
                  <a:schemeClr val="accent6"/>
                </a:solidFill>
              </a:rPr>
              <a:t>самообслуживание.</a:t>
            </a:r>
            <a:endParaRPr lang="ru-RU" sz="2800" b="1" i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t2.depositphotos.com/2747043/7178/v/950/depositphotos_71786079-stock-illustration-frame-with-childr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2852936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+mj-lt"/>
              </a:rPr>
              <a:t>Самообслуживание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 – труд, направленный на удовлетворение повседневных личных потребностей. Трудовое воспитание маленьких детей начинается с самообслуживания: умывание, снимание и надевание одежды в определённой последовательности, расстёгивание и застёгивание пуговиц, обуви, складывание одежды.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Ð Ð°ÑÑÐ¼Ð¾ÑÑÐ¸Ð¼ Ð½ÐµÐºÐ¾ÑÐ¾ÑÑÐµ Ð¿ÑÐ¸Ð¼ÐµÑÑ Ð¸Ð· Ð¶Ð¸Ð·Ð½Ð¸: 1.Ð¢ÑÐµÑÐ»ÐµÑÐ½Ð¸Ð¹ ÐÐ°Ð½Ñ Ñ ÑÑÐµÑÐ´Ð¸ÐµÐ¼ Ð½Ð°Ð´ÐµÐ²Ð°ÐµÑ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2. ÐÑÑÐ³Ð°Ñ ÑÐ¸ÑÑÐ°ÑÐ¸Ñ. ÐÐ°ÑÐµ 3,5 Ð³Ð¾Ð´Ð°, Ð¾Ð½Ð° ÐºÐ°ÑÐµÐ³Ð¾ÑÐ¸ÑÐµÑÐºÐ¸ Ð¾ÑÐºÐ°Ð·ÑÐ²Ð°ÐµÑÑÑ ÑÐ°Ð¼Ð° Ð¾Ð´ÐµÐ²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humbs.dreamstime.com/z/%D0%BC%D0%B8%D0%BB%D1%8B%D0%B5-%D0%BF%D1%80%D0%BE%D1%87%D0%B8%D1%82%D0%B0%D0%BD%D0%BD%D1%8B%D0%B5-%D0%BC%D0%B0%D0%BB%D1%8B%D1%88%D0%B8-%D0%BF%D1%80%D0%B8%D1%82%D1%8F%D0%B6%D0%BA%D0%B8-19538672.jpg"/>
          <p:cNvPicPr>
            <a:picLocks noChangeAspect="1" noChangeArrowheads="1"/>
          </p:cNvPicPr>
          <p:nvPr/>
        </p:nvPicPr>
        <p:blipFill>
          <a:blip r:embed="rId2" cstate="print"/>
          <a:srcRect r="7332" b="104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2780928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</a:rPr>
              <a:t>Ведущим видом деятельности в дошкольном возрасте является </a:t>
            </a:r>
            <a:r>
              <a:rPr lang="ru-RU" sz="2800" i="1" u="sng" dirty="0" smtClean="0">
                <a:solidFill>
                  <a:srgbClr val="C00000"/>
                </a:solidFill>
              </a:rPr>
              <a:t>игра</a:t>
            </a:r>
            <a:r>
              <a:rPr lang="ru-RU" sz="2800" i="1" dirty="0" smtClean="0">
                <a:solidFill>
                  <a:srgbClr val="C00000"/>
                </a:solidFill>
              </a:rPr>
              <a:t>, наша с вами задача именно через игру научить детей самообслуживанию. </a:t>
            </a:r>
          </a:p>
          <a:p>
            <a:r>
              <a:rPr lang="ru-RU" sz="2800" i="1" dirty="0" smtClean="0">
                <a:solidFill>
                  <a:srgbClr val="C00000"/>
                </a:solidFill>
              </a:rPr>
              <a:t>Большое значение по формированию этих навыков является чтение и обыгрывание литературных произведений, потешек по теме.</a:t>
            </a:r>
            <a:endParaRPr lang="ru-RU" sz="2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humbs.dreamstime.com/z/%D0%BC%D0%B8%D0%BB%D1%8B%D0%B5-%D0%BF%D1%80%D0%BE%D1%87%D0%B8%D1%82%D0%B0%D0%BD%D0%BD%D1%8B%D0%B5-%D0%BC%D0%B0%D0%BB%D1%8B%D1%88%D0%B8-%D0%BF%D1%80%D0%B8%D1%82%D1%8F%D0%B6%D0%BA%D0%B8-19538672.jpg"/>
          <p:cNvPicPr>
            <a:picLocks noChangeAspect="1" noChangeArrowheads="1"/>
          </p:cNvPicPr>
          <p:nvPr/>
        </p:nvPicPr>
        <p:blipFill>
          <a:blip r:embed="rId2" cstate="print"/>
          <a:srcRect r="7332" b="104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Махыч\Desktop\РАБОТА 2018-2019\ФОТО\DSC_0124.jpg"/>
          <p:cNvPicPr>
            <a:picLocks noChangeAspect="1" noChangeArrowheads="1"/>
          </p:cNvPicPr>
          <p:nvPr/>
        </p:nvPicPr>
        <p:blipFill>
          <a:blip r:embed="rId3" cstate="print"/>
          <a:srcRect r="7864"/>
          <a:stretch>
            <a:fillRect/>
          </a:stretch>
        </p:blipFill>
        <p:spPr bwMode="auto">
          <a:xfrm>
            <a:off x="899591" y="2433358"/>
            <a:ext cx="3816425" cy="3371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Махыч\Desktop\РАБОТА 2018-2019\ФОТО\DSC_0128.jpg"/>
          <p:cNvPicPr>
            <a:picLocks noChangeAspect="1" noChangeArrowheads="1"/>
          </p:cNvPicPr>
          <p:nvPr/>
        </p:nvPicPr>
        <p:blipFill>
          <a:blip r:embed="rId4" cstate="print"/>
          <a:srcRect t="-399" r="9838"/>
          <a:stretch>
            <a:fillRect/>
          </a:stretch>
        </p:blipFill>
        <p:spPr bwMode="auto">
          <a:xfrm>
            <a:off x="4932040" y="2780928"/>
            <a:ext cx="3747281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g0.liveinternet.ru/images/attach/b/4/103/214/103214680_large__46972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548680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</a:rPr>
              <a:t>Через такой вид труда, как самообслуживание, ребёнок впервые устанавливает отношения с окружающими людьми, осознаёт свои обязанности. Становится более уверенным в своих силах, воспитывается такая черта как   самостоятельность. </a:t>
            </a:r>
          </a:p>
          <a:p>
            <a:pPr algn="r"/>
            <a:r>
              <a:rPr lang="ru-RU" sz="2800" b="1" dirty="0" smtClean="0">
                <a:solidFill>
                  <a:srgbClr val="C00000"/>
                </a:solidFill>
              </a:rPr>
              <a:t>     Постоянство требований обеспечивает      прочность   навыков, повышает работоспособность,    выносливость организма. Развивает ловкость,       координацию движений, доставляет эстетическое удовлетворение.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s04.infourok.ru/uploads/ex/1182/00047e51-692a644e/hello_html_m615fa12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3068960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Как происходит формирование навыков самообслуживания? </a:t>
            </a:r>
          </a:p>
          <a:p>
            <a:r>
              <a:rPr lang="ru-RU" sz="2400" b="1" u="sng" dirty="0" smtClean="0">
                <a:solidFill>
                  <a:srgbClr val="C00000"/>
                </a:solidFill>
              </a:rPr>
              <a:t>Обязательно с прямого показа действия с объяснением. Затем взрослый выполняет действия вместе с детьми.</a:t>
            </a:r>
            <a:endParaRPr lang="ru-RU" sz="24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originals/3f/1e/98/3f1e98e00a016ee5aaea79d7d9b3c9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79712" y="1484784"/>
            <a:ext cx="64087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Обучая детей </a:t>
            </a:r>
            <a:r>
              <a:rPr lang="ru-RU" sz="3200" b="1" i="1" u="sng" dirty="0" smtClean="0">
                <a:solidFill>
                  <a:srgbClr val="C00000"/>
                </a:solidFill>
              </a:rPr>
              <a:t>мыть руки</a:t>
            </a:r>
            <a:r>
              <a:rPr lang="ru-RU" sz="3200" b="1" dirty="0" smtClean="0">
                <a:solidFill>
                  <a:srgbClr val="C00000"/>
                </a:solidFill>
              </a:rPr>
              <a:t>, взрослый заворачивает рукава своей одежды, намыливает руки, трет их, смывает мыло, вытирает руки и только после этого побуждает детей повторить все операции в той же последовательности.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originals/3f/1e/98/3f1e98e00a016ee5aaea79d7d9b3c9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E:\DCIM\102_PANA\P1020600.JPG"/>
          <p:cNvPicPr>
            <a:picLocks noChangeAspect="1" noChangeArrowheads="1"/>
          </p:cNvPicPr>
          <p:nvPr/>
        </p:nvPicPr>
        <p:blipFill>
          <a:blip r:embed="rId3" cstate="print"/>
          <a:srcRect l="16926" t="4851" r="26375"/>
          <a:stretch>
            <a:fillRect/>
          </a:stretch>
        </p:blipFill>
        <p:spPr bwMode="auto">
          <a:xfrm>
            <a:off x="2843808" y="980728"/>
            <a:ext cx="4392488" cy="5528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900igr.net/up/datai/200822/0021-033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476672"/>
            <a:ext cx="61744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Умение </a:t>
            </a:r>
            <a:r>
              <a:rPr lang="ru-RU" sz="3200" b="1" i="1" u="sng" dirty="0" smtClean="0">
                <a:solidFill>
                  <a:srgbClr val="C00000"/>
                </a:solidFill>
              </a:rPr>
              <a:t>пользоваться туалетом </a:t>
            </a:r>
            <a:r>
              <a:rPr lang="ru-RU" sz="3200" b="1" dirty="0" smtClean="0">
                <a:solidFill>
                  <a:srgbClr val="C00000"/>
                </a:solidFill>
              </a:rPr>
              <a:t>проходит под присмотром взрослого (снимает нижнее бельё, штанишки, садится на унитаз, надевает нижнее бельё и штанишки сам).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Так же необходимо учить ребёнка самостоятельно пользоваться туалетной бумагой.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p.userapi.com/c846218/v846218118/8c8c5/jgq6yDkf4h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961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1340769"/>
            <a:ext cx="59766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823B"/>
                </a:solidFill>
              </a:rPr>
              <a:t>Ребёнок после 3 лет должен пользоваться </a:t>
            </a:r>
            <a:r>
              <a:rPr lang="ru-RU" sz="2000" b="1" i="1" u="sng" dirty="0" smtClean="0">
                <a:solidFill>
                  <a:srgbClr val="00823B"/>
                </a:solidFill>
              </a:rPr>
              <a:t>самостоятельно ложкой </a:t>
            </a:r>
            <a:r>
              <a:rPr lang="ru-RU" sz="2000" b="1" dirty="0" smtClean="0">
                <a:solidFill>
                  <a:srgbClr val="00823B"/>
                </a:solidFill>
              </a:rPr>
              <a:t>(к концу 4-го года жизни вилкой), правильно держать её в руках. Справиться с ложкой – нужное умение, можно сказать – жизненно важное.</a:t>
            </a:r>
          </a:p>
        </p:txBody>
      </p:sp>
      <p:pic>
        <p:nvPicPr>
          <p:cNvPr id="1026" name="Picture 2" descr="E:\DCIM\102_PANA\P1020605.JPG"/>
          <p:cNvPicPr>
            <a:picLocks noChangeAspect="1" noChangeArrowheads="1"/>
          </p:cNvPicPr>
          <p:nvPr/>
        </p:nvPicPr>
        <p:blipFill>
          <a:blip r:embed="rId3" cstate="print"/>
          <a:srcRect r="15350"/>
          <a:stretch>
            <a:fillRect/>
          </a:stretch>
        </p:blipFill>
        <p:spPr bwMode="auto">
          <a:xfrm>
            <a:off x="2483768" y="2852936"/>
            <a:ext cx="345638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nachalo4ka.ru/wp-content/uploads/2014/05/veselyie-rebyata-shablon-prevyu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259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71800" y="692696"/>
            <a:ext cx="60486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smtClean="0">
                <a:solidFill>
                  <a:srgbClr val="C00000"/>
                </a:solidFill>
              </a:rPr>
              <a:t>Одевание</a:t>
            </a:r>
            <a:r>
              <a:rPr lang="ru-RU" sz="2400" b="1" dirty="0" smtClean="0">
                <a:solidFill>
                  <a:srgbClr val="C00000"/>
                </a:solidFill>
              </a:rPr>
              <a:t> - это важный процесс в воспитании. Ребенок учится трудиться, аккуратности, опрятности, узнает названия предметов одежды, развивается моторика рук, закрепляется название частей тела, цвета, учится соотносить одежду с изменениями погоды.</a:t>
            </a:r>
          </a:p>
        </p:txBody>
      </p:sp>
      <p:pic>
        <p:nvPicPr>
          <p:cNvPr id="2050" name="Picture 2" descr="E:\DCIM\102_PANA\P1020594.JPG"/>
          <p:cNvPicPr>
            <a:picLocks noChangeAspect="1" noChangeArrowheads="1"/>
          </p:cNvPicPr>
          <p:nvPr/>
        </p:nvPicPr>
        <p:blipFill>
          <a:blip r:embed="rId3" cstate="print"/>
          <a:srcRect l="10626" r="13775"/>
          <a:stretch>
            <a:fillRect/>
          </a:stretch>
        </p:blipFill>
        <p:spPr bwMode="auto">
          <a:xfrm>
            <a:off x="1762538" y="3284984"/>
            <a:ext cx="333882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DCIM\102_PANA\P1020598.JPG"/>
          <p:cNvPicPr>
            <a:picLocks noChangeAspect="1" noChangeArrowheads="1"/>
          </p:cNvPicPr>
          <p:nvPr/>
        </p:nvPicPr>
        <p:blipFill>
          <a:blip r:embed="rId4" cstate="print"/>
          <a:srcRect b="8001"/>
          <a:stretch>
            <a:fillRect/>
          </a:stretch>
        </p:blipFill>
        <p:spPr bwMode="auto">
          <a:xfrm>
            <a:off x="5148064" y="3356992"/>
            <a:ext cx="381642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ÐÐ´ÐµÐ¶Ð´Ð° Ð¸ Ð¾Ð±ÑÐ²Ñ Ð´Ð¾Ð»Ð¶Ð½Ñ Ð±ÑÑÑ ÑÐ´Ð¾Ð±Ð½ÑÐ¼Ð¸, ÑÑÑÐµÑÐ¸ÑÐ½ÑÐ¼Ð¸ Ð¸ Ð¿ÑÐ°ÐºÑÐ¸ÑÐ½ÑÐ¼Ð¸.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 Ð¶ÐµÐ»Ð°ÑÐµÐ»ÑÐ½Ð° Ð¾Ð±ÑÐ²Ñ Ð½Ðµ Ð½Ð° ÑÐ½ÑÑÐºÐ°Ñ, Ð° Ð½Ð° Ð»Ð¸Ð¿ÑÑÐºÐµ; Ð½Ðµ Ð¿ÐµÑÑÐ°ÑÐºÐ¸, Ð° Ð²Ð°ÑÐµÐ¶ÐºÐ¸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g0.liveinternet.ru/images/attach/c/8/101/485/101485452_large___46972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692696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Одежда и нижнее белье ребенка ежедневно должны быть чистыми и опрятными; в шкафчике ребенка всегда должна быть сменная одежда и нижнее белье; одежда и обувь должна соответствовать размеру ребенка.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t2.depositphotos.com/1967477/5333/v/950/depositphotos_53336423-stock-illustration-happy-smiling-group-of-ki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2348880"/>
            <a:ext cx="8712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По мере овладения навыками одевания и раздевания переходим от непосредственной помощи к напоминанию, стараемся делать это ненавязчиво. Например, если ребенок неправильно надевал колготы, говорите ему: «Проверь и положи их на колени так, чтобы сверху был один шов». Обучая детей навыкам самообслуживания, не забывайте о таком эффективном приеме,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как поощрение. </a:t>
            </a:r>
            <a:r>
              <a:rPr lang="ru-RU" sz="2000" b="1" dirty="0" smtClean="0">
                <a:solidFill>
                  <a:srgbClr val="C00000"/>
                </a:solidFill>
              </a:rPr>
              <a:t>Говорите: «Вот видишь, сегодня постаралась — у тебя все и получилось». Поощрения вызывают у ребенка чувство радости, создают уверенность в том, что он может, умеет сам что-то делать, побуждают его к проявлению усилий, к самостоятельности. Однако следует помнить, что похвала — дело тонкое, и если она часто применяется, то может отрицательно сказаться на формировании характера. Поэтому мы иногда говорим тому или иному ребенку: «Правильно, что сделал сам. Ты должен уметь делать это для себя».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g.clipartxtras.com/8fe1fe06309deb4f6c05e5232130bb99_picture-frame-kids-gallery-craft-decoration-ideas-simple-kids-frame-clipart_2100-15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620688"/>
            <a:ext cx="68407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</a:rPr>
              <a:t>В младшем дошкольном возрасте дети обладают большой подражательностью. Все виденное ими, и хорошее и плохое, отражается в их поведении. Поэтому, желая воспитать у детей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самостоятельность, аккуратность, </a:t>
            </a:r>
            <a:r>
              <a:rPr lang="ru-RU" sz="2200" b="1" dirty="0" smtClean="0">
                <a:solidFill>
                  <a:srgbClr val="C00000"/>
                </a:solidFill>
              </a:rPr>
              <a:t>отец и мать должны быть примером для подражания. Если вы сами не будете класть вещи на место, аккуратно с ними обращаться, а станете лишь требовать этого от детей, то вам не удастся воспитать у своего ребенка привычки к аккуратности. </a:t>
            </a:r>
            <a:endParaRPr lang="ru-RU" sz="2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dn2.arhivurokov.ru/multiurok/html/2018/02/17/s_5a882ec3f2529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1124744"/>
            <a:ext cx="73448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Труд должен приносить ребенку радость. </a:t>
            </a:r>
            <a:r>
              <a:rPr lang="ru-RU" sz="2800" b="1" dirty="0" smtClean="0">
                <a:solidFill>
                  <a:srgbClr val="C00000"/>
                </a:solidFill>
              </a:rPr>
              <a:t>Поэтому не надо упрекать его в медлительности и небрежности. Это может вызвать отрицательное эмоциональное состояние, повлечь за собой нежелание принять участие в труде в следующий раз. Опыт придет постепенно. Сначала нужно вызвать интерес.           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 Важно, чтобы с раннего детства ребенок усвоил, что работать трудно, но почетно.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ds04.infourok.ru/uploads/ex/09db/000d8ae2-bea97a38/310/img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745"/>
            <a:ext cx="9144000" cy="684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718</Words>
  <Application>Microsoft Office PowerPoint</Application>
  <PresentationFormat>Экран (4:3)</PresentationFormat>
  <Paragraphs>32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Маруся</cp:lastModifiedBy>
  <cp:revision>26</cp:revision>
  <dcterms:created xsi:type="dcterms:W3CDTF">2014-11-07T17:01:55Z</dcterms:created>
  <dcterms:modified xsi:type="dcterms:W3CDTF">2020-09-18T19:28:02Z</dcterms:modified>
</cp:coreProperties>
</file>